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27BBB-607D-4D8D-9DD6-3C5BE6BC58B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9B5B5-B603-4851-81A4-387DCCF13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9B5B5-B603-4851-81A4-387DCCF13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3CA5D3-E13C-4DC1-8D8F-AB6898134F2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55E7AD-91A5-438C-8CB0-9128E81DA0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You: Working with Young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/>
          <a:lstStyle/>
          <a:p>
            <a:r>
              <a:rPr lang="en-US" dirty="0" smtClean="0"/>
              <a:t>Kindergarten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You need a bachelors degree in education to teach Kindergarten.</a:t>
            </a:r>
          </a:p>
          <a:p>
            <a:r>
              <a:rPr lang="en-US" dirty="0" smtClean="0"/>
              <a:t>Getting your staff certification is a good stepping stone to becoming a teacher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work in a public or private school.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C:\Users\aelapierre\AppData\Local\Microsoft\Windows\Temporary Internet Files\Content.IE5\12V0FT52\TeachMe__Kindergarten_for_iPhone,_iPod_touch,_and_iPad_on_the_iTunes_App_Stor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8600"/>
            <a:ext cx="1454236" cy="1461930"/>
          </a:xfrm>
          <a:prstGeom prst="rect">
            <a:avLst/>
          </a:prstGeom>
          <a:noFill/>
        </p:spPr>
      </p:pic>
      <p:pic>
        <p:nvPicPr>
          <p:cNvPr id="8195" name="Picture 3" descr="C:\Users\aelapierre\AppData\Local\Microsoft\Windows\Temporary Internet Files\Content.IE5\M8W9P4NC\school-for-clipart-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962400"/>
            <a:ext cx="3416300" cy="28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Early Childhood Assistant and Associate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27120"/>
          </a:xfrm>
        </p:spPr>
        <p:txBody>
          <a:bodyPr/>
          <a:lstStyle/>
          <a:p>
            <a:r>
              <a:rPr lang="en-US" dirty="0" smtClean="0"/>
              <a:t>May be hired to meet ratio requirements</a:t>
            </a:r>
          </a:p>
          <a:p>
            <a:r>
              <a:rPr lang="en-US" dirty="0" smtClean="0"/>
              <a:t>Job is to assist a lead teacher in providing a developmentally appropriate curriculum.</a:t>
            </a:r>
          </a:p>
          <a:p>
            <a:r>
              <a:rPr lang="en-US" dirty="0" smtClean="0"/>
              <a:t>Do not require a degree</a:t>
            </a:r>
          </a:p>
          <a:p>
            <a:r>
              <a:rPr lang="en-US" dirty="0" smtClean="0"/>
              <a:t>May require  specialized coursework or training in child development or early childhood education.</a:t>
            </a:r>
          </a:p>
          <a:p>
            <a:r>
              <a:rPr lang="en-US" dirty="0" smtClean="0"/>
              <a:t>Can help you gain the experience needed to advance to a lead teacher position.</a:t>
            </a:r>
            <a:endParaRPr lang="en-US" dirty="0"/>
          </a:p>
        </p:txBody>
      </p:sp>
      <p:pic>
        <p:nvPicPr>
          <p:cNvPr id="1027" name="Picture 3" descr="C:\Users\aelapierre\AppData\Local\Microsoft\Windows\Temporary Internet Files\Content.IE5\AKEEDKC4\parent-teacher-conference_~REL03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60020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Child Care Teachers and Directors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25906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Teachers is responsible for planning curriculum and teaching children</a:t>
            </a:r>
          </a:p>
          <a:p>
            <a:r>
              <a:rPr lang="en-US" dirty="0" smtClean="0"/>
              <a:t>Director’s responsibilities are broader.</a:t>
            </a:r>
          </a:p>
          <a:p>
            <a:r>
              <a:rPr lang="en-US" dirty="0" smtClean="0"/>
              <a:t>Director is responsible for  marketing the program, recruiting children, hiring and supervising staff, and managing the budget.</a:t>
            </a:r>
            <a:endParaRPr lang="en-US" dirty="0"/>
          </a:p>
        </p:txBody>
      </p:sp>
      <p:pic>
        <p:nvPicPr>
          <p:cNvPr id="3074" name="Picture 2" descr="C:\Users\aelapierre\AppData\Local\Microsoft\Windows\Temporary Internet Files\Content.IE5\UEMU710U\SAassessmentcyc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291138"/>
            <a:ext cx="55563" cy="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elapierre\AppData\Local\Microsoft\Windows\Temporary Internet Files\Content.IE5\UEMU710U\SAassessmentcyc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30950"/>
            <a:ext cx="55563" cy="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elapierre\AppData\Local\Microsoft\Windows\Temporary Internet Files\Content.IE5\UEMU710U\Lesson_Plan_Resources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06068"/>
            <a:ext cx="2461598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elapierre\AppData\Local\Microsoft\Windows\Temporary Internet Files\Content.IE5\0UY78QZ2\5807299569_02627eb5a2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55117"/>
            <a:ext cx="3377912" cy="28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91" y="685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Family Child Care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66" y="1918547"/>
            <a:ext cx="8229600" cy="1950720"/>
          </a:xfrm>
        </p:spPr>
        <p:txBody>
          <a:bodyPr/>
          <a:lstStyle/>
          <a:p>
            <a:r>
              <a:rPr lang="en-US" dirty="0" smtClean="0"/>
              <a:t>6 weeks- 12 years old</a:t>
            </a:r>
          </a:p>
          <a:p>
            <a:r>
              <a:rPr lang="en-US" dirty="0" smtClean="0"/>
              <a:t>Allows the provider to work form home.</a:t>
            </a:r>
          </a:p>
          <a:p>
            <a:r>
              <a:rPr lang="en-US" dirty="0" smtClean="0"/>
              <a:t>Many times have longer hours of operation</a:t>
            </a:r>
          </a:p>
          <a:p>
            <a:r>
              <a:rPr lang="en-US" dirty="0" smtClean="0"/>
              <a:t>Providers can also care for their own children.</a:t>
            </a:r>
            <a:endParaRPr lang="en-US" dirty="0"/>
          </a:p>
        </p:txBody>
      </p:sp>
      <p:pic>
        <p:nvPicPr>
          <p:cNvPr id="4098" name="Picture 2" descr="C:\Users\aelapierre\AppData\Local\Microsoft\Windows\Temporary Internet Files\Content.IE5\MYQKVDJA\2545735_ori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88330"/>
            <a:ext cx="3840163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8508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Licensing Specialists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169920"/>
          </a:xfrm>
        </p:spPr>
        <p:txBody>
          <a:bodyPr/>
          <a:lstStyle/>
          <a:p>
            <a:r>
              <a:rPr lang="en-US" dirty="0" smtClean="0"/>
              <a:t>Usually employed by the state</a:t>
            </a:r>
          </a:p>
          <a:p>
            <a:r>
              <a:rPr lang="en-US" dirty="0" smtClean="0"/>
              <a:t>Protect and promote the health, safety, and welfare of children attending centers.</a:t>
            </a:r>
          </a:p>
          <a:p>
            <a:r>
              <a:rPr lang="en-US" dirty="0" smtClean="0"/>
              <a:t>Make regularly scheduled on-site visits to assigned centers.</a:t>
            </a:r>
          </a:p>
          <a:p>
            <a:r>
              <a:rPr lang="en-US" dirty="0" smtClean="0"/>
              <a:t>Observes whether the center is following state licensing guidelines.</a:t>
            </a:r>
            <a:endParaRPr lang="en-US" dirty="0"/>
          </a:p>
        </p:txBody>
      </p:sp>
      <p:pic>
        <p:nvPicPr>
          <p:cNvPr id="5124" name="Picture 4" descr="C:\Users\aelapierre\AppData\Local\Microsoft\Windows\Temporary Internet Files\Content.IE5\900YMUV1\06-11-20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30243"/>
            <a:ext cx="2895600" cy="26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Other Career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Parent educator-work with parents to help them learn parenting skills.</a:t>
            </a:r>
          </a:p>
          <a:p>
            <a:r>
              <a:rPr lang="en-US" dirty="0" smtClean="0"/>
              <a:t>Community recreation leaders</a:t>
            </a:r>
          </a:p>
          <a:p>
            <a:r>
              <a:rPr lang="en-US" dirty="0" smtClean="0"/>
              <a:t>Children’s art, dance, music, and sports instructors.</a:t>
            </a:r>
          </a:p>
          <a:p>
            <a:r>
              <a:rPr lang="en-US" dirty="0" smtClean="0"/>
              <a:t>Social workers</a:t>
            </a:r>
          </a:p>
          <a:p>
            <a:r>
              <a:rPr lang="en-US" dirty="0" smtClean="0"/>
              <a:t>Counselors</a:t>
            </a:r>
          </a:p>
          <a:p>
            <a:r>
              <a:rPr lang="en-US" dirty="0" smtClean="0"/>
              <a:t>Therapists</a:t>
            </a:r>
          </a:p>
          <a:p>
            <a:r>
              <a:rPr lang="en-US" dirty="0" smtClean="0"/>
              <a:t>Health care providers</a:t>
            </a:r>
          </a:p>
          <a:p>
            <a:r>
              <a:rPr lang="en-US" dirty="0" smtClean="0"/>
              <a:t>Entrepreneur- creates own business.</a:t>
            </a:r>
            <a:endParaRPr lang="en-US" dirty="0"/>
          </a:p>
        </p:txBody>
      </p:sp>
      <p:pic>
        <p:nvPicPr>
          <p:cNvPr id="6152" name="Picture 8" descr="C:\Users\aelapierre\AppData\Local\Microsoft\Windows\Temporary Internet Files\Content.IE5\MYQKVDJA\social-work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2057400" cy="8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elapierre\AppData\Local\Microsoft\Windows\Temporary Internet Files\Content.IE5\5K0NCWRL\summer_camp_smal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921000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elapierre\AppData\Local\Microsoft\Windows\Temporary Internet Files\Content.IE5\LHXU5T31\medium_therapist_couch12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7" y="168275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aelapierre\AppData\Local\Microsoft\Windows\Temporary Internet Files\Content.IE5\0UY78QZ2\coach_carvey_cartoon[1]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641725"/>
            <a:ext cx="96043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qualities do you believe a teacher working with young children should possess?</a:t>
            </a:r>
          </a:p>
          <a:p>
            <a:endParaRPr lang="en-US" dirty="0"/>
          </a:p>
          <a:p>
            <a:r>
              <a:rPr lang="en-US" dirty="0" smtClean="0"/>
              <a:t>Discuss with your table and list the qualities on chart paper.</a:t>
            </a:r>
          </a:p>
          <a:p>
            <a:endParaRPr lang="en-US" dirty="0"/>
          </a:p>
          <a:p>
            <a:r>
              <a:rPr lang="en-US" dirty="0" smtClean="0"/>
              <a:t>Fill out “Is Teaching for You?” questionnaire honestly.</a:t>
            </a:r>
            <a:endParaRPr lang="en-US" dirty="0"/>
          </a:p>
        </p:txBody>
      </p:sp>
      <p:pic>
        <p:nvPicPr>
          <p:cNvPr id="2050" name="Picture 2" descr="C:\Users\aelapierre\AppData\Local\Microsoft\Windows\Temporary Internet Files\Content.IE5\MYQKVDJA\question_mark_serious_thinker_5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-28222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Childhood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birth to age 9</a:t>
            </a:r>
          </a:p>
          <a:p>
            <a:r>
              <a:rPr lang="en-US" dirty="0" smtClean="0"/>
              <a:t>Child develops since of self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Emotional</a:t>
            </a:r>
          </a:p>
          <a:p>
            <a:r>
              <a:rPr lang="en-US" dirty="0" smtClean="0"/>
              <a:t>Problem-solving</a:t>
            </a:r>
          </a:p>
          <a:p>
            <a:r>
              <a:rPr lang="en-US" dirty="0" smtClean="0"/>
              <a:t>Motor skills</a:t>
            </a:r>
            <a:endParaRPr lang="en-US" dirty="0"/>
          </a:p>
        </p:txBody>
      </p:sp>
      <p:pic>
        <p:nvPicPr>
          <p:cNvPr id="1026" name="Picture 2" descr="C:\Users\aelapierre\AppData\Local\Microsoft\Windows\Temporary Internet Files\Content.IE5\M8W9P4NC\baby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59072"/>
            <a:ext cx="1232233" cy="1320565"/>
          </a:xfrm>
          <a:prstGeom prst="rect">
            <a:avLst/>
          </a:prstGeom>
          <a:noFill/>
        </p:spPr>
      </p:pic>
      <p:pic>
        <p:nvPicPr>
          <p:cNvPr id="1027" name="Picture 3" descr="C:\Users\aelapierre\AppData\Local\Microsoft\Windows\Temporary Internet Files\Content.IE5\M8W9P4NC\child-black-silhouette-gir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450" y="4141787"/>
            <a:ext cx="2248053" cy="2716213"/>
          </a:xfrm>
          <a:prstGeom prst="rect">
            <a:avLst/>
          </a:prstGeom>
          <a:noFill/>
        </p:spPr>
      </p:pic>
      <p:pic>
        <p:nvPicPr>
          <p:cNvPr id="1028" name="Picture 4" descr="C:\Users\aelapierre\AppData\Local\Microsoft\Windows\Temporary Internet Files\Content.IE5\M8W9P4NC\7648249140_569638c0d1_z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438400"/>
            <a:ext cx="2473325" cy="1771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18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and Economic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families</a:t>
            </a:r>
          </a:p>
          <a:p>
            <a:r>
              <a:rPr lang="en-US" dirty="0" smtClean="0"/>
              <a:t>Changes in employers’ attitudes</a:t>
            </a:r>
          </a:p>
          <a:p>
            <a:r>
              <a:rPr lang="en-US" dirty="0" smtClean="0"/>
              <a:t>Changes in education attitudes</a:t>
            </a:r>
            <a:endParaRPr lang="en-US" dirty="0"/>
          </a:p>
        </p:txBody>
      </p:sp>
      <p:pic>
        <p:nvPicPr>
          <p:cNvPr id="2053" name="Picture 5" descr="C:\Users\aelapierre\AppData\Local\Microsoft\Windows\Temporary Internet Files\Content.IE5\VI0T5OLH\special_education1-254x3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429000"/>
            <a:ext cx="2419350" cy="2857500"/>
          </a:xfrm>
          <a:prstGeom prst="rect">
            <a:avLst/>
          </a:prstGeom>
          <a:noFill/>
        </p:spPr>
      </p:pic>
      <p:pic>
        <p:nvPicPr>
          <p:cNvPr id="2054" name="Picture 6" descr="C:\Users\aelapierre\AppData\Local\Microsoft\Windows\Temporary Internet Files\Content.IE5\M8W9P4NC\Work_life_balance_rat_rac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3154363" cy="2397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1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93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75% of children have parents working outside of the home or attending school</a:t>
            </a:r>
          </a:p>
          <a:p>
            <a:r>
              <a:rPr lang="en-US" dirty="0" smtClean="0"/>
              <a:t>Women are higher educated</a:t>
            </a:r>
          </a:p>
          <a:p>
            <a:r>
              <a:rPr lang="en-US" dirty="0" smtClean="0"/>
              <a:t>Couples are having fewer children</a:t>
            </a:r>
          </a:p>
          <a:p>
            <a:r>
              <a:rPr lang="en-US" dirty="0" smtClean="0"/>
              <a:t>Many working women are widowed, divorced, single, separated, or spouses do not make enough to support the family.</a:t>
            </a:r>
          </a:p>
          <a:p>
            <a:endParaRPr lang="en-US" dirty="0"/>
          </a:p>
        </p:txBody>
      </p:sp>
      <p:pic>
        <p:nvPicPr>
          <p:cNvPr id="3075" name="Picture 3" descr="C:\Users\aelapierre\AppData\Local\Microsoft\Windows\Temporary Internet Files\Content.IE5\12V0FT52\family-312018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"/>
            <a:ext cx="2419047" cy="1905000"/>
          </a:xfrm>
          <a:prstGeom prst="rect">
            <a:avLst/>
          </a:prstGeom>
          <a:noFill/>
        </p:spPr>
      </p:pic>
      <p:pic>
        <p:nvPicPr>
          <p:cNvPr id="3078" name="Picture 6" descr="C:\Users\aelapierre\AppData\Local\Microsoft\Windows\Temporary Internet Files\Content.IE5\M8W9P4NC\cartoon_frazzled_mother_doing_many_things_at_once_royalty_free_clipart_picture_090404-233608-4790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0"/>
            <a:ext cx="1571752" cy="1981200"/>
          </a:xfrm>
          <a:prstGeom prst="rect">
            <a:avLst/>
          </a:prstGeom>
          <a:noFill/>
        </p:spPr>
      </p:pic>
      <p:pic>
        <p:nvPicPr>
          <p:cNvPr id="3079" name="Picture 7" descr="C:\Users\aelapierre\AppData\Local\Microsoft\Windows\Temporary Internet Files\Content.IE5\12V0FT52\money_sig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38132"/>
            <a:ext cx="1524000" cy="2186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Employers’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88920"/>
          </a:xfrm>
        </p:spPr>
        <p:txBody>
          <a:bodyPr/>
          <a:lstStyle/>
          <a:p>
            <a:r>
              <a:rPr lang="en-US" dirty="0" smtClean="0"/>
              <a:t>Employers contribute 1% of the total spent on child care</a:t>
            </a:r>
          </a:p>
          <a:p>
            <a:r>
              <a:rPr lang="en-US" dirty="0" smtClean="0"/>
              <a:t>Companies benefit by positive effects on recruitment, morale, and productivity</a:t>
            </a:r>
          </a:p>
          <a:p>
            <a:r>
              <a:rPr lang="en-US" dirty="0" smtClean="0"/>
              <a:t>Lower turn over and absent rates</a:t>
            </a:r>
          </a:p>
          <a:p>
            <a:r>
              <a:rPr lang="en-US" dirty="0" smtClean="0"/>
              <a:t>Improved quality of the workforce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 descr="C:\Users\aelapierre\AppData\Local\Microsoft\Windows\Temporary Internet Files\Content.IE5\UJKDPJY5\wo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14800"/>
            <a:ext cx="3102698" cy="2000250"/>
          </a:xfrm>
          <a:prstGeom prst="rect">
            <a:avLst/>
          </a:prstGeom>
          <a:noFill/>
        </p:spPr>
      </p:pic>
      <p:pic>
        <p:nvPicPr>
          <p:cNvPr id="4101" name="Picture 5" descr="C:\Users\aelapierre\AppData\Local\Microsoft\Windows\Temporary Internet Files\Content.IE5\12V0FT52\put-in-work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2965450" cy="2379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07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856488"/>
          </a:xfrm>
        </p:spPr>
        <p:txBody>
          <a:bodyPr/>
          <a:lstStyle/>
          <a:p>
            <a:r>
              <a:rPr lang="en-US" dirty="0" smtClean="0"/>
              <a:t>Changes in Education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/>
          <a:lstStyle/>
          <a:p>
            <a:r>
              <a:rPr lang="en-US" dirty="0" smtClean="0"/>
              <a:t>Most 3,4, and 5 year olds are enrolled in early childhood programs.</a:t>
            </a:r>
          </a:p>
          <a:p>
            <a:r>
              <a:rPr lang="en-US" dirty="0" smtClean="0"/>
              <a:t>More than 33% of children with working parents attend child care centers.</a:t>
            </a:r>
          </a:p>
          <a:p>
            <a:r>
              <a:rPr lang="en-US" dirty="0" smtClean="0"/>
              <a:t>Parents are more aware of their child’s developmental needs.</a:t>
            </a:r>
          </a:p>
          <a:p>
            <a:r>
              <a:rPr lang="en-US" dirty="0" smtClean="0"/>
              <a:t>Children who attend full day kindergarten do better academically and socially during the primary years than those who attend a half day.</a:t>
            </a:r>
          </a:p>
          <a:p>
            <a:endParaRPr lang="en-US" dirty="0"/>
          </a:p>
        </p:txBody>
      </p:sp>
      <p:pic>
        <p:nvPicPr>
          <p:cNvPr id="5122" name="Picture 2" descr="C:\Users\aelapierre\AppData\Local\Microsoft\Windows\Temporary Internet Files\Content.IE5\UJKDPJY5\ap8_kids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"/>
            <a:ext cx="4919663" cy="1812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5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 Opportunities in Early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Nannies and Au Pairs</a:t>
            </a:r>
          </a:p>
          <a:p>
            <a:r>
              <a:rPr lang="en-US" dirty="0" smtClean="0"/>
              <a:t>Kindergarten Teachers</a:t>
            </a:r>
          </a:p>
          <a:p>
            <a:r>
              <a:rPr lang="en-US" dirty="0" smtClean="0"/>
              <a:t>Early Childhood Assistant and Associate </a:t>
            </a:r>
            <a:r>
              <a:rPr lang="en-US" dirty="0" smtClean="0"/>
              <a:t>Teachers</a:t>
            </a:r>
            <a:endParaRPr lang="en-US" dirty="0" smtClean="0"/>
          </a:p>
          <a:p>
            <a:r>
              <a:rPr lang="en-US" dirty="0" smtClean="0"/>
              <a:t>Child Care Teachers and Directors</a:t>
            </a:r>
          </a:p>
          <a:p>
            <a:r>
              <a:rPr lang="en-US" dirty="0" smtClean="0"/>
              <a:t>Family Child Care Home</a:t>
            </a:r>
          </a:p>
          <a:p>
            <a:r>
              <a:rPr lang="en-US" dirty="0" smtClean="0"/>
              <a:t>Licensing </a:t>
            </a:r>
            <a:r>
              <a:rPr lang="en-US" dirty="0" smtClean="0"/>
              <a:t>Specialist</a:t>
            </a:r>
          </a:p>
          <a:p>
            <a:r>
              <a:rPr lang="en-US" dirty="0" smtClean="0"/>
              <a:t>Other Career Opportunities</a:t>
            </a:r>
            <a:endParaRPr lang="en-US" dirty="0" smtClean="0"/>
          </a:p>
        </p:txBody>
      </p:sp>
      <p:pic>
        <p:nvPicPr>
          <p:cNvPr id="6148" name="Picture 4" descr="C:\Users\aelapierre\AppData\Local\Microsoft\Windows\Temporary Internet Files\Content.IE5\M8W9P4NC\NannyState_carto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112520"/>
            <a:ext cx="2105025" cy="1684020"/>
          </a:xfrm>
          <a:prstGeom prst="rect">
            <a:avLst/>
          </a:prstGeom>
          <a:noFill/>
        </p:spPr>
      </p:pic>
      <p:pic>
        <p:nvPicPr>
          <p:cNvPr id="6149" name="Picture 5" descr="C:\Users\aelapierre\AppData\Local\Microsoft\Windows\Temporary Internet Files\Content.IE5\12V0FT52\storytime_teacher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733800"/>
            <a:ext cx="2174831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Nannies and Au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nanny provides care in a child’s home.</a:t>
            </a:r>
          </a:p>
          <a:p>
            <a:r>
              <a:rPr lang="en-US" dirty="0" smtClean="0"/>
              <a:t>Some nannies live in the home.</a:t>
            </a:r>
          </a:p>
          <a:p>
            <a:r>
              <a:rPr lang="en-US" dirty="0" smtClean="0"/>
              <a:t>An au pair is a person form a foreign county who lives with a family and performs tasks similar to a nanny.</a:t>
            </a:r>
            <a:endParaRPr lang="en-US" dirty="0"/>
          </a:p>
        </p:txBody>
      </p:sp>
      <p:pic>
        <p:nvPicPr>
          <p:cNvPr id="7172" name="Picture 4" descr="C:\Users\aelapierre\AppData\Local\Microsoft\Windows\Temporary Internet Files\Content.IE5\M8W9P4NC\Nanny-in-the-Clouds-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4177394" cy="243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559</Words>
  <Application>Microsoft Office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Chapter 1</vt:lpstr>
      <vt:lpstr>Question </vt:lpstr>
      <vt:lpstr>Early Childhood </vt:lpstr>
      <vt:lpstr>Social and Economic changes</vt:lpstr>
      <vt:lpstr>Changes in Families</vt:lpstr>
      <vt:lpstr>Changes in Employers’ Attitudes</vt:lpstr>
      <vt:lpstr>Changes in Education Attitudes</vt:lpstr>
      <vt:lpstr>Career Opportunities in Early Childhood</vt:lpstr>
      <vt:lpstr>Nannies and Au Pairs</vt:lpstr>
      <vt:lpstr>Kindergarten Teachers</vt:lpstr>
      <vt:lpstr>Early Childhood Assistant and Associate Teachers</vt:lpstr>
      <vt:lpstr>Child Care Teachers and Directors</vt:lpstr>
      <vt:lpstr>Family Child Care Home</vt:lpstr>
      <vt:lpstr>Licensing Specialists</vt:lpstr>
      <vt:lpstr>Other Career Opportunities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Windows User</dc:creator>
  <cp:lastModifiedBy>Windows User</cp:lastModifiedBy>
  <cp:revision>13</cp:revision>
  <dcterms:created xsi:type="dcterms:W3CDTF">2015-09-08T13:44:12Z</dcterms:created>
  <dcterms:modified xsi:type="dcterms:W3CDTF">2015-09-08T20:26:10Z</dcterms:modified>
</cp:coreProperties>
</file>