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5F1F45-E9A5-433A-9364-31AE2284FD6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EE3983-F7DA-47BC-A092-9A40740A7D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4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183880" cy="1051560"/>
          </a:xfrm>
        </p:spPr>
        <p:txBody>
          <a:bodyPr/>
          <a:lstStyle/>
          <a:p>
            <a:r>
              <a:rPr lang="en-US" dirty="0" smtClean="0"/>
              <a:t>Refers to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272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5029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Refers to the ability to get along with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510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487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183880" cy="2682240"/>
          </a:xfrm>
        </p:spPr>
        <p:txBody>
          <a:bodyPr>
            <a:normAutofit/>
          </a:bodyPr>
          <a:lstStyle/>
          <a:p>
            <a:r>
              <a:rPr lang="en-US" dirty="0" smtClean="0"/>
              <a:t>Early childhood cover a period from birth to _______ years of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89048"/>
          </a:xfrm>
        </p:spPr>
        <p:txBody>
          <a:bodyPr/>
          <a:lstStyle/>
          <a:p>
            <a:r>
              <a:rPr lang="en-US" dirty="0" smtClean="0"/>
              <a:t>Nine-9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3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895600"/>
            <a:ext cx="8183880" cy="2438400"/>
          </a:xfrm>
        </p:spPr>
        <p:txBody>
          <a:bodyPr/>
          <a:lstStyle/>
          <a:p>
            <a:r>
              <a:rPr lang="en-US" dirty="0" smtClean="0"/>
              <a:t>Social and economic changes will continue to create a need for more child care 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908048"/>
          </a:xfrm>
        </p:spPr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number of single-parent families is 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8183880" cy="1965960"/>
          </a:xfrm>
        </p:spPr>
        <p:txBody>
          <a:bodyPr/>
          <a:lstStyle/>
          <a:p>
            <a:r>
              <a:rPr lang="en-US" dirty="0" smtClean="0"/>
              <a:t>The ____ family now accounts for a small percentage of the population.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41448"/>
          </a:xfrm>
        </p:spPr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6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352800"/>
            <a:ext cx="8183880" cy="2682240"/>
          </a:xfrm>
        </p:spPr>
        <p:txBody>
          <a:bodyPr/>
          <a:lstStyle/>
          <a:p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>Early childhood teachers usually feel useful, needed, and important.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89048"/>
          </a:xfrm>
        </p:spPr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6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81400"/>
            <a:ext cx="8183880" cy="2453640"/>
          </a:xfrm>
        </p:spPr>
        <p:txBody>
          <a:bodyPr/>
          <a:lstStyle/>
          <a:p>
            <a:r>
              <a:rPr lang="en-US" dirty="0" smtClean="0"/>
              <a:t>Where is care provided in a child care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9384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owner”s</a:t>
            </a:r>
            <a:r>
              <a:rPr lang="en-US" dirty="0" smtClean="0"/>
              <a:t>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0"/>
            <a:ext cx="8183880" cy="2225040"/>
          </a:xfrm>
        </p:spPr>
        <p:txBody>
          <a:bodyPr/>
          <a:lstStyle/>
          <a:p>
            <a:r>
              <a:rPr lang="en-US" dirty="0" smtClean="0"/>
              <a:t>Entrepreneurs usually work for ________ companies.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898648"/>
          </a:xfrm>
        </p:spPr>
        <p:txBody>
          <a:bodyPr/>
          <a:lstStyle/>
          <a:p>
            <a:r>
              <a:rPr lang="en-US" dirty="0" smtClean="0"/>
              <a:t>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05200"/>
            <a:ext cx="8183880" cy="2529840"/>
          </a:xfrm>
        </p:spPr>
        <p:txBody>
          <a:bodyPr/>
          <a:lstStyle/>
          <a:p>
            <a:r>
              <a:rPr lang="en-US" dirty="0" smtClean="0"/>
              <a:t>The ____that teachers provide in the classroom have a strong effect on children’s learning.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17648"/>
          </a:xfrm>
        </p:spPr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8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05200"/>
            <a:ext cx="818388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Refers to stamina. (The ability to sustain prolong physical or mental effort.)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974848"/>
          </a:xfrm>
        </p:spPr>
        <p:txBody>
          <a:bodyPr/>
          <a:lstStyle/>
          <a:p>
            <a:r>
              <a:rPr lang="en-US" b="1" dirty="0" smtClean="0"/>
              <a:t>Match the development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Physical development</a:t>
            </a:r>
          </a:p>
          <a:p>
            <a:r>
              <a:rPr lang="en-US" dirty="0" smtClean="0"/>
              <a:t>Emotional development</a:t>
            </a:r>
          </a:p>
          <a:p>
            <a:r>
              <a:rPr lang="en-US" dirty="0" smtClean="0"/>
              <a:t>Social development</a:t>
            </a:r>
          </a:p>
          <a:p>
            <a:r>
              <a:rPr lang="en-US" dirty="0" smtClean="0"/>
              <a:t>Cognitive development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257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Physical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634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819400"/>
            <a:ext cx="8183880" cy="3215640"/>
          </a:xfrm>
        </p:spPr>
        <p:txBody>
          <a:bodyPr/>
          <a:lstStyle/>
          <a:p>
            <a:r>
              <a:rPr lang="en-US" dirty="0" smtClean="0"/>
              <a:t>Most preschool teacher have _____ contact with parents.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60448"/>
          </a:xfrm>
        </p:spPr>
        <p:txBody>
          <a:bodyPr/>
          <a:lstStyle/>
          <a:p>
            <a:r>
              <a:rPr lang="en-US" dirty="0" smtClean="0"/>
              <a:t>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3800"/>
            <a:ext cx="8183880" cy="2301240"/>
          </a:xfrm>
        </p:spPr>
        <p:txBody>
          <a:bodyPr/>
          <a:lstStyle/>
          <a:p>
            <a:r>
              <a:rPr lang="en-US" dirty="0" smtClean="0"/>
              <a:t>Teacher who shame children are usually 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984248"/>
          </a:xfrm>
        </p:spPr>
        <p:txBody>
          <a:bodyPr/>
          <a:lstStyle/>
          <a:p>
            <a:r>
              <a:rPr lang="en-US" dirty="0" smtClean="0"/>
              <a:t>Unsuccessful.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24200"/>
            <a:ext cx="8183880" cy="2910840"/>
          </a:xfrm>
        </p:spPr>
        <p:txBody>
          <a:bodyPr/>
          <a:lstStyle/>
          <a:p>
            <a:r>
              <a:rPr lang="en-US" dirty="0" smtClean="0"/>
              <a:t>Being an early childhood teacher places high demands on a </a:t>
            </a:r>
            <a:r>
              <a:rPr lang="en-US" dirty="0" err="1" smtClean="0"/>
              <a:t>prson’s</a:t>
            </a:r>
            <a:r>
              <a:rPr lang="en-US" dirty="0" smtClean="0"/>
              <a:t> 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60448"/>
          </a:xfrm>
        </p:spPr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24200"/>
            <a:ext cx="8183880" cy="2910840"/>
          </a:xfrm>
        </p:spPr>
        <p:txBody>
          <a:bodyPr/>
          <a:lstStyle/>
          <a:p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>Early childhood professionals should be guided only by their own personal ideas about ethics.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12848"/>
          </a:xfrm>
        </p:spPr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9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505200"/>
            <a:ext cx="8183880" cy="2529840"/>
          </a:xfrm>
        </p:spPr>
        <p:txBody>
          <a:bodyPr/>
          <a:lstStyle/>
          <a:p>
            <a:r>
              <a:rPr lang="en-US" dirty="0" smtClean="0"/>
              <a:t>Compared to the past, women are working in _______ numbers.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12848"/>
          </a:xfrm>
        </p:spPr>
        <p:txBody>
          <a:bodyPr/>
          <a:lstStyle/>
          <a:p>
            <a:r>
              <a:rPr lang="en-US" dirty="0" smtClean="0"/>
              <a:t>Increasing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8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0"/>
            <a:ext cx="8183880" cy="3749040"/>
          </a:xfrm>
        </p:spPr>
        <p:txBody>
          <a:bodyPr/>
          <a:lstStyle/>
          <a:p>
            <a:r>
              <a:rPr lang="en-US" dirty="0" smtClean="0"/>
              <a:t>The need for early childhood teachers is expected to 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65248"/>
          </a:xfrm>
        </p:spPr>
        <p:txBody>
          <a:bodyPr/>
          <a:lstStyle/>
          <a:p>
            <a:r>
              <a:rPr lang="en-US" dirty="0" smtClean="0"/>
              <a:t>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276600"/>
            <a:ext cx="8183880" cy="2758440"/>
          </a:xfrm>
        </p:spPr>
        <p:txBody>
          <a:bodyPr/>
          <a:lstStyle/>
          <a:p>
            <a:r>
              <a:rPr lang="en-US" dirty="0" err="1" smtClean="0"/>
              <a:t>Tanagible</a:t>
            </a:r>
            <a:r>
              <a:rPr lang="en-US" dirty="0" smtClean="0"/>
              <a:t> payoffs for companies providing child care include increased 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41448"/>
          </a:xfrm>
        </p:spPr>
        <p:txBody>
          <a:bodyPr/>
          <a:lstStyle/>
          <a:p>
            <a:r>
              <a:rPr lang="en-US" dirty="0" smtClean="0"/>
              <a:t>Productivity.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9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Refers to the expression of feelings.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144593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81400"/>
            <a:ext cx="8183880" cy="1051560"/>
          </a:xfrm>
        </p:spPr>
        <p:txBody>
          <a:bodyPr/>
          <a:lstStyle/>
          <a:p>
            <a:r>
              <a:rPr lang="en-US" dirty="0" smtClean="0"/>
              <a:t>Involves self-knowledge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272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4953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Emotional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044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enriched through hands-on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1272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5029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Cognitive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664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5200"/>
            <a:ext cx="8183880" cy="1051560"/>
          </a:xfrm>
        </p:spPr>
        <p:txBody>
          <a:bodyPr/>
          <a:lstStyle/>
          <a:p>
            <a:r>
              <a:rPr lang="en-US" dirty="0" smtClean="0"/>
              <a:t>Refers to body growth.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50292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Physical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187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183880" cy="1051560"/>
          </a:xfrm>
        </p:spPr>
        <p:txBody>
          <a:bodyPr/>
          <a:lstStyle/>
          <a:p>
            <a:r>
              <a:rPr lang="en-US" dirty="0" smtClean="0"/>
              <a:t>Involves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510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93203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Cognitive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81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Refers to the ability to get along with.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0510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953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62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7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Involves interacting with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/>
          <a:lstStyle/>
          <a:p>
            <a:r>
              <a:rPr lang="en-US" b="1" dirty="0"/>
              <a:t>Match the development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 development</a:t>
            </a:r>
          </a:p>
          <a:p>
            <a:r>
              <a:rPr lang="en-US" dirty="0"/>
              <a:t>Emotional development</a:t>
            </a:r>
          </a:p>
          <a:p>
            <a:r>
              <a:rPr lang="en-US" dirty="0"/>
              <a:t>Social development</a:t>
            </a:r>
          </a:p>
          <a:p>
            <a:r>
              <a:rPr lang="en-US" dirty="0"/>
              <a:t>Cognitive development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9309" y="494613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Social development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371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</TotalTime>
  <Words>363</Words>
  <Application>Microsoft Office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Aspect</vt:lpstr>
      <vt:lpstr>Chapter 1 review</vt:lpstr>
      <vt:lpstr>Refers to stamina. (The ability to sustain prolong physical or mental effort.) </vt:lpstr>
      <vt:lpstr>Refers to the expression of feelings.</vt:lpstr>
      <vt:lpstr>Involves self-knowledge</vt:lpstr>
      <vt:lpstr>Is enriched through hands-on activities</vt:lpstr>
      <vt:lpstr>Refers to body growth.</vt:lpstr>
      <vt:lpstr>Involves problem solving</vt:lpstr>
      <vt:lpstr>Refers to the ability to get along with.</vt:lpstr>
      <vt:lpstr>Involves interacting with others.</vt:lpstr>
      <vt:lpstr>Refers to coordination</vt:lpstr>
      <vt:lpstr>Refers to the ability to get along with others.</vt:lpstr>
      <vt:lpstr>Early childhood cover a period from birth to _______ years of age</vt:lpstr>
      <vt:lpstr>Social and economic changes will continue to create a need for more child care _________</vt:lpstr>
      <vt:lpstr>The number of single-parent families is __________</vt:lpstr>
      <vt:lpstr>The ____ family now accounts for a small percentage of the population.</vt:lpstr>
      <vt:lpstr>True or False? Early childhood teachers usually feel useful, needed, and important.</vt:lpstr>
      <vt:lpstr>Where is care provided in a child care home?</vt:lpstr>
      <vt:lpstr>Entrepreneurs usually work for ________ companies.</vt:lpstr>
      <vt:lpstr>The ____that teachers provide in the classroom have a strong effect on children’s learning.</vt:lpstr>
      <vt:lpstr>Most preschool teacher have _____ contact with parents.</vt:lpstr>
      <vt:lpstr>Teacher who shame children are usually __________</vt:lpstr>
      <vt:lpstr>Being an early childhood teacher places high demands on a prson’s __________</vt:lpstr>
      <vt:lpstr>True or False? Early childhood professionals should be guided only by their own personal ideas about ethics.</vt:lpstr>
      <vt:lpstr>Compared to the past, women are working in _______ numbers.</vt:lpstr>
      <vt:lpstr>The need for early childhood teachers is expected to ________.</vt:lpstr>
      <vt:lpstr>Tanagible payoffs for companies providing child care include increased __________.</vt:lpstr>
      <vt:lpstr>PowerPoint Presentation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review</dc:title>
  <dc:creator>Windows User</dc:creator>
  <cp:lastModifiedBy>Windows User</cp:lastModifiedBy>
  <cp:revision>11</cp:revision>
  <dcterms:created xsi:type="dcterms:W3CDTF">2015-09-16T10:39:04Z</dcterms:created>
  <dcterms:modified xsi:type="dcterms:W3CDTF">2015-09-16T13:49:22Z</dcterms:modified>
</cp:coreProperties>
</file>