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447" autoAdjust="0"/>
  </p:normalViewPr>
  <p:slideViewPr>
    <p:cSldViewPr>
      <p:cViewPr varScale="1">
        <p:scale>
          <a:sx n="82" d="100"/>
          <a:sy n="82" d="100"/>
        </p:scale>
        <p:origin x="-78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3529-A3EB-4557-8ED8-3C63362C1BFC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4E2D-1BEC-45D9-8F8B-3F032241D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3529-A3EB-4557-8ED8-3C63362C1BFC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4E2D-1BEC-45D9-8F8B-3F032241D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3529-A3EB-4557-8ED8-3C63362C1BFC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4E2D-1BEC-45D9-8F8B-3F032241D079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3529-A3EB-4557-8ED8-3C63362C1BFC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4E2D-1BEC-45D9-8F8B-3F032241D07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3529-A3EB-4557-8ED8-3C63362C1BFC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4E2D-1BEC-45D9-8F8B-3F032241D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3529-A3EB-4557-8ED8-3C63362C1BFC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4E2D-1BEC-45D9-8F8B-3F032241D07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3529-A3EB-4557-8ED8-3C63362C1BFC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4E2D-1BEC-45D9-8F8B-3F032241D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3529-A3EB-4557-8ED8-3C63362C1BFC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4E2D-1BEC-45D9-8F8B-3F032241D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3529-A3EB-4557-8ED8-3C63362C1BFC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4E2D-1BEC-45D9-8F8B-3F032241D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3529-A3EB-4557-8ED8-3C63362C1BFC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4E2D-1BEC-45D9-8F8B-3F032241D07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3529-A3EB-4557-8ED8-3C63362C1BFC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4E2D-1BEC-45D9-8F8B-3F032241D07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D073529-A3EB-4557-8ED8-3C63362C1BFC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53D4E2D-1BEC-45D9-8F8B-3F032241D07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DCF</a:t>
            </a:r>
            <a:br>
              <a:rPr lang="en-US" dirty="0" smtClean="0"/>
            </a:br>
            <a:r>
              <a:rPr lang="en-US" dirty="0" smtClean="0"/>
              <a:t> Rules and Regulations</a:t>
            </a:r>
            <a:br>
              <a:rPr lang="en-US" dirty="0" smtClean="0"/>
            </a:br>
            <a:r>
              <a:rPr lang="en-US" dirty="0" smtClean="0"/>
              <a:t>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399"/>
            <a:ext cx="6400800" cy="68580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28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0056"/>
          </a:xfrm>
        </p:spPr>
        <p:txBody>
          <a:bodyPr>
            <a:noAutofit/>
          </a:bodyPr>
          <a:lstStyle/>
          <a:p>
            <a:r>
              <a:rPr lang="en-US" sz="3600" dirty="0" smtClean="0"/>
              <a:t>When talking about staff to children ratio the older the child the ___ staff are needed.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1645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caregivers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Promoting good health and nutrition is one of the most important roles for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55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parents can see it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 written plan of scheduled activities for each age group or class should be posted in a place _________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2653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Fingerprints</a:t>
            </a:r>
          </a:p>
          <a:p>
            <a:r>
              <a:rPr lang="en-US" dirty="0" smtClean="0"/>
              <a:t>Criminal records</a:t>
            </a:r>
          </a:p>
          <a:p>
            <a:r>
              <a:rPr lang="en-US" dirty="0" smtClean="0"/>
              <a:t>Employment history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checked in a routine background screening?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87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never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Humiliation is ______ an appropriate way to discipline.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90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Discrimination against people who have physical or mental impairments.</a:t>
            </a:r>
          </a:p>
          <a:p>
            <a:r>
              <a:rPr lang="en-US" dirty="0" smtClean="0"/>
              <a:t>A center must provide reasonable </a:t>
            </a:r>
            <a:r>
              <a:rPr lang="en-US" dirty="0" smtClean="0"/>
              <a:t>accommodation.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the ADA (American with Disabilities Act) prevents 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85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Watching children’s activities in the same room or play area.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direct supervision?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9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Bed linens must be washed at least ______ a week when only used by 1 child.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6949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8164229"/>
              </p:ext>
            </p:extLst>
          </p:nvPr>
        </p:nvGraphicFramePr>
        <p:xfrm>
          <a:off x="1828800" y="2286000"/>
          <a:ext cx="5486400" cy="405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621"/>
                <a:gridCol w="1721379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Birth to 1 years 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but under </a:t>
                      </a:r>
                      <a:r>
                        <a:rPr lang="en-US" dirty="0" smtClean="0"/>
                        <a:t>2 years 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but under </a:t>
                      </a:r>
                      <a:r>
                        <a:rPr lang="en-US" dirty="0" smtClean="0"/>
                        <a:t>3 years 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 but under 4 years</a:t>
                      </a:r>
                      <a:r>
                        <a:rPr lang="en-US" baseline="0" dirty="0" smtClean="0"/>
                        <a:t> 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 but under 5 years 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 and</a:t>
                      </a:r>
                      <a:r>
                        <a:rPr lang="en-US" baseline="0" dirty="0" smtClean="0"/>
                        <a:t> older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Mixed</a:t>
                      </a:r>
                      <a:r>
                        <a:rPr lang="en-US" baseline="0" dirty="0" smtClean="0"/>
                        <a:t> g</a:t>
                      </a:r>
                      <a:r>
                        <a:rPr lang="en-US" dirty="0" smtClean="0"/>
                        <a:t>roup of 2 year olds and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older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Ratio</a:t>
                      </a:r>
                      <a:r>
                        <a:rPr lang="en-US" baseline="0" dirty="0" smtClean="0"/>
                        <a:t> is based on the group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with the </a:t>
                      </a:r>
                      <a:r>
                        <a:rPr lang="en-US" b="1" dirty="0" smtClean="0"/>
                        <a:t>largest</a:t>
                      </a:r>
                      <a:r>
                        <a:rPr lang="en-US" dirty="0" smtClean="0"/>
                        <a:t> number of children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to child 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3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</a:t>
            </a:r>
            <a:r>
              <a:rPr lang="en-US" dirty="0" smtClean="0"/>
              <a:t>even if there is one 1 year old in a mixed group you must use the 1 adult to 4 children ratio.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to child ratio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03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Rules and regulations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DCF writes ____ and 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68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of arrivals and </a:t>
            </a:r>
            <a:r>
              <a:rPr lang="en-US" dirty="0" smtClean="0"/>
              <a:t>departures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must be documented in a daily attendance record?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99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director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Every child care center is required by law to have a credentialed_____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4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 appropriate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toys must be ____ ___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92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you wash and reuse baby bottles?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3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Every child care center must have at least ___ bathing facility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97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35 square feet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4904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much indoor space is a child care center required to have per child?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5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drivers transporting children are required to have an annual ____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2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6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Denied</a:t>
            </a:r>
          </a:p>
          <a:p>
            <a:r>
              <a:rPr lang="en-US" dirty="0" smtClean="0"/>
              <a:t>Suspended</a:t>
            </a:r>
          </a:p>
          <a:p>
            <a:r>
              <a:rPr lang="en-US" dirty="0" smtClean="0"/>
              <a:t>revoked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82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Noncompliance with the FAC (Florida Administrative Code) can result in a _____, _____, or ______license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883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</a:t>
            </a:r>
          </a:p>
          <a:p>
            <a:r>
              <a:rPr lang="en-US" dirty="0" smtClean="0"/>
              <a:t>Safety</a:t>
            </a:r>
          </a:p>
          <a:p>
            <a:r>
              <a:rPr lang="en-US" dirty="0" smtClean="0"/>
              <a:t>Well-being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38656"/>
          </a:xfrm>
        </p:spPr>
        <p:txBody>
          <a:bodyPr/>
          <a:lstStyle/>
          <a:p>
            <a:r>
              <a:rPr lang="en-US" dirty="0" smtClean="0"/>
              <a:t>Child care licensing is focused on _____,______, and 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09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a child with disabilities goes to your center can you charge more?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45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Transition times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can the square footage law be suspended?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52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driver</a:t>
            </a:r>
          </a:p>
          <a:p>
            <a:r>
              <a:rPr lang="en-US" dirty="0" smtClean="0"/>
              <a:t>And another staff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required to sign a transpiration log?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45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a child care center required to give medications?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99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months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long do you have to keep transportation logs?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23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92</TotalTime>
  <Words>436</Words>
  <Application>Microsoft Office PowerPoint</Application>
  <PresentationFormat>On-screen Show (4:3)</PresentationFormat>
  <Paragraphs>82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Waveform</vt:lpstr>
      <vt:lpstr>DCF  Rules and Regulations  review</vt:lpstr>
      <vt:lpstr>DCF writes ____ and ____</vt:lpstr>
      <vt:lpstr>Noncompliance with the FAC (Florida Administrative Code) can result in a _____, _____, or ______license</vt:lpstr>
      <vt:lpstr>Child care licensing is focused on _____,______, and ______.</vt:lpstr>
      <vt:lpstr>If a child with disabilities goes to your center can you charge more?</vt:lpstr>
      <vt:lpstr>When can the square footage law be suspended?</vt:lpstr>
      <vt:lpstr>Who is required to sign a transpiration log?</vt:lpstr>
      <vt:lpstr>Is a child care center required to give medications?</vt:lpstr>
      <vt:lpstr>How long do you have to keep transportation logs?</vt:lpstr>
      <vt:lpstr>When talking about staff to children ratio the older the child the ___ staff are needed.</vt:lpstr>
      <vt:lpstr>Promoting good health and nutrition is one of the most important roles for</vt:lpstr>
      <vt:lpstr>A written plan of scheduled activities for each age group or class should be posted in a place _________</vt:lpstr>
      <vt:lpstr>What is checked in a routine background screening?</vt:lpstr>
      <vt:lpstr>Humiliation is ______ an appropriate way to discipline.</vt:lpstr>
      <vt:lpstr>What does the ADA (American with Disabilities Act) prevents ______</vt:lpstr>
      <vt:lpstr>What is direct supervision?</vt:lpstr>
      <vt:lpstr>Bed linens must be washed at least ______ a week when only used by 1 child.</vt:lpstr>
      <vt:lpstr>Staff to child ration</vt:lpstr>
      <vt:lpstr>Staff to child ratio </vt:lpstr>
      <vt:lpstr>What must be documented in a daily attendance record?</vt:lpstr>
      <vt:lpstr>Every child care center is required by law to have a credentialed_____</vt:lpstr>
      <vt:lpstr>All toys must be ____ ___ </vt:lpstr>
      <vt:lpstr>Can you wash and reuse baby bottles?</vt:lpstr>
      <vt:lpstr>Every child care center must have at least ___ bathing facility</vt:lpstr>
      <vt:lpstr>How much indoor space is a child care center required to have per child?</vt:lpstr>
      <vt:lpstr>All drivers transporting children are required to have an annual ____ </vt:lpstr>
      <vt:lpstr>PowerPoint Presentation</vt:lpstr>
    </vt:vector>
  </TitlesOfParts>
  <Company>School District of Clay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DCF  Rules and Regulations  review</dc:title>
  <dc:creator>Windows User</dc:creator>
  <cp:lastModifiedBy>Windows User</cp:lastModifiedBy>
  <cp:revision>10</cp:revision>
  <dcterms:created xsi:type="dcterms:W3CDTF">2016-01-15T17:30:22Z</dcterms:created>
  <dcterms:modified xsi:type="dcterms:W3CDTF">2016-01-19T11:48:54Z</dcterms:modified>
</cp:coreProperties>
</file>