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3D69D3E-FBB8-4D40-B6E4-392602555FB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F4DBF-3EAE-493F-9CDF-ACF95206FBF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1-3 review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Health, Safety and Nutrition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often should day care workers complete an informal health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5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Antibiotics will help with what kind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Bacterial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2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disposing of used gloves if possible you should place them in a 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Plastic bag that can be sealed.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8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grapes my cause 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choking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0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 child is injured you should always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Honest and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1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Toys should be no smaller than ___ to prevent choking.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¼ inch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2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/>
          <a:lstStyle/>
          <a:p>
            <a:r>
              <a:rPr lang="en-US" dirty="0" smtClean="0"/>
              <a:t>Wearing gloves is an example of a 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Universal precaution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2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should pay attention to the name of the recipient, rout, and if there is a permission slip for the parent when _____ _____.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Administering medication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5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 child is choking you should not 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Hit him on the 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3 development skills are related to eating for children?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</a:p>
          <a:p>
            <a:r>
              <a:rPr lang="en-US" dirty="0" smtClean="0"/>
              <a:t>Mouth pattern</a:t>
            </a:r>
          </a:p>
          <a:p>
            <a:r>
              <a:rPr lang="en-US" dirty="0" smtClean="0"/>
              <a:t>Feeding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4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/>
          <a:lstStyle/>
          <a:p>
            <a:r>
              <a:rPr lang="en-US" dirty="0" smtClean="0"/>
              <a:t>Name some signs of a heat stroke.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/>
          <a:lstStyle/>
          <a:p>
            <a:r>
              <a:rPr lang="en-US" dirty="0" smtClean="0"/>
              <a:t>Flushed clammy skin </a:t>
            </a:r>
          </a:p>
          <a:p>
            <a:r>
              <a:rPr lang="en-US" dirty="0" smtClean="0"/>
              <a:t>Rapid pulse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food groups are  in my plate?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1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leave crib rails in the __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1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item should never be allowed in a child care center?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trampoline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2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childproofing replace direct supervision in some cases?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2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scissors required to be part of a first aid kit?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5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prevent SIDS you should place a child on their 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4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go with a child to the hospital you should bring a child's enrollment and ___ records.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popcorn safe to give to a child?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3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Children who are ____ have less constipation and diarrhea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breastfeed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never ____ a bottle.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0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three A;s of a healthy child?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</a:p>
          <a:p>
            <a:r>
              <a:rPr lang="en-US" dirty="0" smtClean="0"/>
              <a:t>Appetite</a:t>
            </a:r>
          </a:p>
          <a:p>
            <a:r>
              <a:rPr lang="en-US" dirty="0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HIV is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8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taking a child’s temperature under the arm they have a fever if their </a:t>
            </a:r>
            <a:r>
              <a:rPr lang="en-US" sz="2800" dirty="0" err="1" smtClean="0"/>
              <a:t>tempature</a:t>
            </a:r>
            <a:r>
              <a:rPr lang="en-US" sz="2800" dirty="0" smtClean="0"/>
              <a:t> is ___ or higher.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r>
              <a:rPr lang="en-US" dirty="0" smtClean="0"/>
              <a:t>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1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you isolate a child?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prevent the spread of disease to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3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3 acceptable ways to defrost food?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refrigerator</a:t>
            </a:r>
          </a:p>
          <a:p>
            <a:r>
              <a:rPr lang="en-US" dirty="0" smtClean="0"/>
              <a:t>In the microwave</a:t>
            </a:r>
          </a:p>
          <a:p>
            <a:r>
              <a:rPr lang="en-US" dirty="0" smtClean="0"/>
              <a:t>Under cold running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3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At what age do babies begin to eat small pieces of soft, well-cooked table food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10-12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2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/>
          <a:lstStyle/>
          <a:p>
            <a:r>
              <a:rPr lang="en-US" dirty="0" smtClean="0"/>
              <a:t>When planning a menu you should include.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variety of foods.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</TotalTime>
  <Words>387</Words>
  <Application>Microsoft Office PowerPoint</Application>
  <PresentationFormat>On-screen Show (4:3)</PresentationFormat>
  <Paragraphs>65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Health, Safety and Nutrition </vt:lpstr>
      <vt:lpstr>Name some signs of a heat stroke.</vt:lpstr>
      <vt:lpstr>What are the three A;s of a healthy child?</vt:lpstr>
      <vt:lpstr>HIV is a</vt:lpstr>
      <vt:lpstr>When taking a child’s temperature under the arm they have a fever if their tempature is ___ or higher.</vt:lpstr>
      <vt:lpstr>Why would you isolate a child?</vt:lpstr>
      <vt:lpstr>What are 3 acceptable ways to defrost food?</vt:lpstr>
      <vt:lpstr>At what age do babies begin to eat small pieces of soft, well-cooked table food.</vt:lpstr>
      <vt:lpstr>When planning a menu you should include.</vt:lpstr>
      <vt:lpstr>How often should day care workers complete an informal health check?</vt:lpstr>
      <vt:lpstr>Antibiotics will help with what kind of infection</vt:lpstr>
      <vt:lpstr>When disposing of used gloves if possible you should place them in a _____</vt:lpstr>
      <vt:lpstr>Whole grapes my cause ___</vt:lpstr>
      <vt:lpstr>When a child is injured you should always be</vt:lpstr>
      <vt:lpstr>Toys should be no smaller than ___ to prevent choking.</vt:lpstr>
      <vt:lpstr>Wearing gloves is an example of a __</vt:lpstr>
      <vt:lpstr>You should pay attention to the name of the recipient, rout, and if there is a permission slip for the parent when _____ _____.</vt:lpstr>
      <vt:lpstr>If a child is choking you should not ___</vt:lpstr>
      <vt:lpstr>What 3 development skills are related to eating for children?</vt:lpstr>
      <vt:lpstr>How many food groups are  in my plate?</vt:lpstr>
      <vt:lpstr>You should leave crib rails in the __ position</vt:lpstr>
      <vt:lpstr>What item should never be allowed in a child care center?</vt:lpstr>
      <vt:lpstr>Do childproofing replace direct supervision in some cases?</vt:lpstr>
      <vt:lpstr>Are scissors required to be part of a first aid kit?</vt:lpstr>
      <vt:lpstr>To prevent SIDS you should place a child on their ______.</vt:lpstr>
      <vt:lpstr>If you go with a child to the hospital you should bring a child's enrollment and ___ records.</vt:lpstr>
      <vt:lpstr>Is popcorn safe to give to a child?</vt:lpstr>
      <vt:lpstr>Children who are ____ have less constipation and diarrhea</vt:lpstr>
      <vt:lpstr>You should never ____ a bottle.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Helath, Safety and Nutrition</dc:title>
  <dc:creator>Windows User</dc:creator>
  <cp:lastModifiedBy>Windows User</cp:lastModifiedBy>
  <cp:revision>5</cp:revision>
  <dcterms:created xsi:type="dcterms:W3CDTF">2015-11-12T13:23:56Z</dcterms:created>
  <dcterms:modified xsi:type="dcterms:W3CDTF">2015-11-12T14:03:36Z</dcterms:modified>
</cp:coreProperties>
</file>