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159BF7A-97DA-4AF5-90EE-024EFAFF7EF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9DA24D5-CE7B-4105-BE93-225E982FC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and Regulations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1-3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minimum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requirements permitted by law or authority to operate a child care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3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001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DCF program’s mission is to ensure the health, ____ and wellbeing of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971799"/>
            <a:ext cx="6196405" cy="2751269"/>
          </a:xfrm>
        </p:spPr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8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older the child the ___ staff you need.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535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minimum age requirement in the absence of an operator to be left in charge of a facility?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733799"/>
            <a:ext cx="6196405" cy="1989269"/>
          </a:xfrm>
        </p:spPr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535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often should a child care vehicle used to transport children be inspected by a mechanic?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733799"/>
            <a:ext cx="6196405" cy="1989269"/>
          </a:xfrm>
        </p:spPr>
        <p:txBody>
          <a:bodyPr/>
          <a:lstStyle/>
          <a:p>
            <a:r>
              <a:rPr lang="en-US" dirty="0" smtClean="0"/>
              <a:t>Once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687618"/>
          </a:xfrm>
        </p:spPr>
        <p:txBody>
          <a:bodyPr/>
          <a:lstStyle/>
          <a:p>
            <a:r>
              <a:rPr lang="en-US" dirty="0" smtClean="0"/>
              <a:t>Do staff-to-children rations have to be met in </a:t>
            </a:r>
            <a:r>
              <a:rPr lang="en-US" dirty="0" err="1" smtClean="0"/>
              <a:t>vechicles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733799"/>
            <a:ext cx="6196405" cy="1989269"/>
          </a:xfrm>
        </p:spPr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373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square feet of indoor useable floor space is required for all centers that obtained a licenses after October 1, 1992?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4572000"/>
            <a:ext cx="6196405" cy="1151068"/>
          </a:xfrm>
        </p:spPr>
        <p:txBody>
          <a:bodyPr/>
          <a:lstStyle/>
          <a:p>
            <a:r>
              <a:rPr lang="en-US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6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459018"/>
          </a:xfrm>
        </p:spPr>
        <p:txBody>
          <a:bodyPr/>
          <a:lstStyle/>
          <a:p>
            <a:r>
              <a:rPr lang="en-US" dirty="0" smtClean="0"/>
              <a:t>How often must child care centers perform emergency drills?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809999"/>
            <a:ext cx="6196405" cy="1913069"/>
          </a:xfrm>
        </p:spPr>
        <p:txBody>
          <a:bodyPr/>
          <a:lstStyle/>
          <a:p>
            <a:r>
              <a:rPr lang="en-US" dirty="0" smtClean="0"/>
              <a:t>Once a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1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687618"/>
          </a:xfrm>
        </p:spPr>
        <p:txBody>
          <a:bodyPr/>
          <a:lstStyle/>
          <a:p>
            <a:r>
              <a:rPr lang="en-US" dirty="0" smtClean="0"/>
              <a:t>A child  care center must have planned activities posted for each____.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733799"/>
            <a:ext cx="6196405" cy="1989269"/>
          </a:xfrm>
        </p:spPr>
        <p:txBody>
          <a:bodyPr/>
          <a:lstStyle/>
          <a:p>
            <a:r>
              <a:rPr lang="en-US" dirty="0" smtClean="0"/>
              <a:t>Age group or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3 acceptable methods of discipline?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</a:p>
          <a:p>
            <a:r>
              <a:rPr lang="en-US" dirty="0" smtClean="0"/>
              <a:t>Redirection</a:t>
            </a:r>
          </a:p>
          <a:p>
            <a:r>
              <a:rPr lang="en-US" dirty="0" smtClean="0"/>
              <a:t>reminding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3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discrimination?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 a child negatively based on their race, religion and/or disability.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60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916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children 2 years of age and older are in care (in the same room),the staff-to-children ratio shall be based on the age group with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4190999"/>
            <a:ext cx="6196405" cy="1532069"/>
          </a:xfrm>
        </p:spPr>
        <p:txBody>
          <a:bodyPr/>
          <a:lstStyle/>
          <a:p>
            <a:r>
              <a:rPr lang="en-US" dirty="0" smtClean="0"/>
              <a:t>The most number of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4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Staff-to-Children Ratio</a:t>
            </a:r>
            <a:br>
              <a:rPr lang="en-US" dirty="0" smtClean="0"/>
            </a:br>
            <a:r>
              <a:rPr lang="en-US" dirty="0" smtClean="0"/>
              <a:t>1 staff to each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 to one years old –</a:t>
            </a:r>
            <a:r>
              <a:rPr lang="en-US" b="1" dirty="0" smtClean="0"/>
              <a:t> 4 children</a:t>
            </a:r>
            <a:endParaRPr lang="en-US" dirty="0" smtClean="0"/>
          </a:p>
          <a:p>
            <a:r>
              <a:rPr lang="en-US" sz="2000" dirty="0" smtClean="0"/>
              <a:t>1 years old but under two year old- </a:t>
            </a:r>
            <a:r>
              <a:rPr lang="en-US" sz="2000" b="1" dirty="0" smtClean="0"/>
              <a:t>6 children</a:t>
            </a:r>
            <a:endParaRPr lang="en-US" sz="2000" dirty="0" smtClean="0"/>
          </a:p>
          <a:p>
            <a:r>
              <a:rPr lang="en-US" sz="2000" dirty="0" smtClean="0"/>
              <a:t>2 years old but under three years old- </a:t>
            </a:r>
            <a:r>
              <a:rPr lang="en-US" sz="1800" b="1" dirty="0" smtClean="0"/>
              <a:t>11 children</a:t>
            </a:r>
            <a:endParaRPr lang="en-US" sz="1800" dirty="0" smtClean="0"/>
          </a:p>
          <a:p>
            <a:r>
              <a:rPr lang="en-US" dirty="0" smtClean="0"/>
              <a:t>3 years old but under four years </a:t>
            </a:r>
            <a:r>
              <a:rPr lang="en-US" sz="1800" dirty="0" smtClean="0"/>
              <a:t>old-</a:t>
            </a:r>
            <a:r>
              <a:rPr lang="en-US" sz="1800" b="1" dirty="0" smtClean="0"/>
              <a:t>15 children</a:t>
            </a:r>
            <a:endParaRPr lang="en-US" sz="1800" dirty="0" smtClean="0"/>
          </a:p>
          <a:p>
            <a:r>
              <a:rPr lang="en-US" dirty="0" smtClean="0"/>
              <a:t>4 years old but under five years old- </a:t>
            </a:r>
            <a:r>
              <a:rPr lang="en-US" sz="1600" b="1" dirty="0" smtClean="0"/>
              <a:t>20 children</a:t>
            </a:r>
            <a:endParaRPr lang="en-US" sz="1600" dirty="0" smtClean="0"/>
          </a:p>
          <a:p>
            <a:r>
              <a:rPr lang="en-US" dirty="0" smtClean="0"/>
              <a:t>5 years old and older-</a:t>
            </a:r>
            <a:r>
              <a:rPr lang="en-US" b="1" dirty="0" smtClean="0"/>
              <a:t>25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confidentiality?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private information by making sure the public does not have access to it.</a:t>
            </a:r>
          </a:p>
          <a:p>
            <a:r>
              <a:rPr lang="en-US" dirty="0" smtClean="0"/>
              <a:t>You should only share a child’s information with the parents or legal guardian.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7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portfolios?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a child's work and testing that is shared with his/her parents.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newsletters?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documents that are distributed to parents.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5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injunction?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court order that stops someone from continuing and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9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required to be kept in an employees personal 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Employment application</a:t>
            </a:r>
          </a:p>
          <a:p>
            <a:r>
              <a:rPr lang="en-US" dirty="0" smtClean="0"/>
              <a:t>Record of position and date of employment</a:t>
            </a:r>
          </a:p>
          <a:p>
            <a:r>
              <a:rPr lang="en-US" dirty="0" smtClean="0"/>
              <a:t>Child Abuse &amp; Neglect Reporting Requirements</a:t>
            </a:r>
          </a:p>
          <a:p>
            <a:r>
              <a:rPr lang="en-US" dirty="0" smtClean="0"/>
              <a:t>Background screening and fingerprints</a:t>
            </a:r>
          </a:p>
          <a:p>
            <a:r>
              <a:rPr lang="en-US" dirty="0" smtClean="0"/>
              <a:t>Employment history</a:t>
            </a:r>
          </a:p>
          <a:p>
            <a:r>
              <a:rPr lang="en-US" dirty="0" smtClean="0"/>
              <a:t>Affidavit of good moral character</a:t>
            </a:r>
          </a:p>
          <a:p>
            <a:r>
              <a:rPr lang="en-US" dirty="0" smtClean="0"/>
              <a:t>Training transcripts</a:t>
            </a:r>
          </a:p>
          <a:p>
            <a:r>
              <a:rPr lang="en-US" dirty="0" smtClean="0"/>
              <a:t>Director/staff credentials</a:t>
            </a:r>
          </a:p>
          <a:p>
            <a:r>
              <a:rPr lang="en-US" dirty="0" smtClean="0"/>
              <a:t>Child Care in-service training records</a:t>
            </a:r>
          </a:p>
          <a:p>
            <a:r>
              <a:rPr lang="en-US" dirty="0" smtClean="0"/>
              <a:t>Certifications such as first aid and CPR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often does a child care license have to be renewed?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5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ordinance?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local law enacted by a county or municipality and only applies within the jurisdiction of the particular county or 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9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</TotalTime>
  <Words>450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Pushpin</vt:lpstr>
      <vt:lpstr>Rules and Regulations</vt:lpstr>
      <vt:lpstr>What is discrimination?</vt:lpstr>
      <vt:lpstr>What is confidentiality?</vt:lpstr>
      <vt:lpstr>What are portfolios?</vt:lpstr>
      <vt:lpstr>What are newsletters? </vt:lpstr>
      <vt:lpstr>What is an injunction? </vt:lpstr>
      <vt:lpstr>What is required to be kept in an employees personal file?</vt:lpstr>
      <vt:lpstr>How often does a child care license have to be renewed?</vt:lpstr>
      <vt:lpstr>What is an ordinance?</vt:lpstr>
      <vt:lpstr>What are minimum standards?</vt:lpstr>
      <vt:lpstr>DCF program’s mission is to ensure the health, ____ and wellbeing of children.</vt:lpstr>
      <vt:lpstr>The older the child the ___ staff you need.</vt:lpstr>
      <vt:lpstr>What is the minimum age requirement in the absence of an operator to be left in charge of a facility?</vt:lpstr>
      <vt:lpstr>How often should a child care vehicle used to transport children be inspected by a mechanic?</vt:lpstr>
      <vt:lpstr>Do staff-to-children rations have to be met in vechicles?</vt:lpstr>
      <vt:lpstr>How many square feet of indoor useable floor space is required for all centers that obtained a licenses after October 1, 1992?</vt:lpstr>
      <vt:lpstr>How often must child care centers perform emergency drills?</vt:lpstr>
      <vt:lpstr>A child  care center must have planned activities posted for each____.</vt:lpstr>
      <vt:lpstr>What are 3 acceptable methods of discipline?</vt:lpstr>
      <vt:lpstr>When children 2 years of age and older are in care (in the same room),the staff-to-children ratio shall be based on the age group with </vt:lpstr>
      <vt:lpstr>Staff-to-Children Ratio 1 staff to each group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and Regulations</dc:title>
  <dc:creator>Windows User</dc:creator>
  <cp:lastModifiedBy>Windows User</cp:lastModifiedBy>
  <cp:revision>5</cp:revision>
  <dcterms:created xsi:type="dcterms:W3CDTF">2015-09-29T19:28:28Z</dcterms:created>
  <dcterms:modified xsi:type="dcterms:W3CDTF">2015-09-29T20:08:04Z</dcterms:modified>
</cp:coreProperties>
</file>